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6" r:id="rId9"/>
    <p:sldId id="267" r:id="rId10"/>
    <p:sldId id="268" r:id="rId11"/>
    <p:sldId id="264" r:id="rId12"/>
    <p:sldId id="265" r:id="rId13"/>
  </p:sldIdLst>
  <p:sldSz cx="9144000" cy="6858000" type="screen4x3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71" d="100"/>
          <a:sy n="71" d="100"/>
        </p:scale>
        <p:origin x="-798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s-CL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4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56AC3E4D-C851-42E0-B4FD-3D0F24964CE2}" type="datetimeFigureOut">
              <a:rPr lang="es-CL" smtClean="0"/>
              <a:t>19-08-2014</a:t>
            </a:fld>
            <a:endParaRPr lang="es-CL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s-CL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DEB693E-3051-40DE-9107-17B11B34F5EE}" type="slidenum">
              <a:rPr lang="es-CL" smtClean="0"/>
              <a:t>‹#›</a:t>
            </a:fld>
            <a:endParaRPr lang="es-C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7158" y="4000504"/>
            <a:ext cx="8458200" cy="1222375"/>
          </a:xfrm>
        </p:spPr>
        <p:txBody>
          <a:bodyPr/>
          <a:lstStyle/>
          <a:p>
            <a:r>
              <a:rPr lang="es-CL" dirty="0" smtClean="0">
                <a:solidFill>
                  <a:schemeClr val="accent4">
                    <a:lumMod val="75000"/>
                  </a:schemeClr>
                </a:solidFill>
              </a:rPr>
              <a:t>Semáforo de charlas</a:t>
            </a:r>
            <a:endParaRPr lang="es-CL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20" y="3929066"/>
            <a:ext cx="8458200" cy="914400"/>
          </a:xfrm>
        </p:spPr>
        <p:txBody>
          <a:bodyPr/>
          <a:lstStyle/>
          <a:p>
            <a:r>
              <a:rPr lang="es-CL" dirty="0" smtClean="0">
                <a:ln w="3175">
                  <a:solidFill>
                    <a:schemeClr val="bg1">
                      <a:lumMod val="50000"/>
                    </a:schemeClr>
                  </a:solidFill>
                </a:ln>
                <a:solidFill>
                  <a:sysClr val="windowText" lastClr="000000"/>
                </a:solidFill>
                <a:effectLst/>
              </a:rPr>
              <a:t>Entregando su mensaje… ¡Justo a tiempo!</a:t>
            </a:r>
            <a:endParaRPr lang="es-CL" dirty="0">
              <a:ln w="3175">
                <a:solidFill>
                  <a:schemeClr val="bg1">
                    <a:lumMod val="50000"/>
                  </a:schemeClr>
                </a:solidFill>
              </a:ln>
              <a:solidFill>
                <a:sysClr val="windowText" lastClr="00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72264" y="5143512"/>
            <a:ext cx="4071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 smtClean="0">
                <a:ln>
                  <a:solidFill>
                    <a:schemeClr val="bg1">
                      <a:lumMod val="95000"/>
                    </a:schemeClr>
                  </a:solidFill>
                </a:ln>
                <a:solidFill>
                  <a:schemeClr val="bg1"/>
                </a:solidFill>
                <a:latin typeface="Berlin Sans FB" pitchFamily="34" charset="0"/>
              </a:rPr>
              <a:t>Maximiliano Castro</a:t>
            </a:r>
            <a:endParaRPr lang="es-CL" sz="2400" dirty="0">
              <a:ln>
                <a:solidFill>
                  <a:schemeClr val="bg1">
                    <a:lumMod val="95000"/>
                  </a:schemeClr>
                </a:solidFill>
              </a:ln>
              <a:solidFill>
                <a:schemeClr val="bg1"/>
              </a:solidFill>
              <a:latin typeface="Berlin Sans FB" pitchFamily="34" charset="0"/>
            </a:endParaRPr>
          </a:p>
        </p:txBody>
      </p:sp>
      <p:pic>
        <p:nvPicPr>
          <p:cNvPr id="13314" name="Picture 2" descr="http://www.womansday.com/cm/womansday/images/lL/7-handheld-timer-lgn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71472" y="214290"/>
            <a:ext cx="2714644" cy="3619525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5829312" cy="4525963"/>
          </a:xfrm>
        </p:spPr>
        <p:txBody>
          <a:bodyPr/>
          <a:lstStyle/>
          <a:p>
            <a:pPr>
              <a:buNone/>
            </a:pPr>
            <a:r>
              <a:rPr lang="es-CL" dirty="0" smtClean="0"/>
              <a:t>Visión más realista de los números</a:t>
            </a:r>
          </a:p>
          <a:p>
            <a:endParaRPr lang="es-C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Propuesta</a:t>
            </a:r>
            <a:endParaRPr lang="es-CL" dirty="0"/>
          </a:p>
        </p:txBody>
      </p:sp>
      <p:pic>
        <p:nvPicPr>
          <p:cNvPr id="51202" name="Picture 2" descr="http://ecx.images-amazon.com/images/I/51oNWT49jHL._SS270_.jpg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143108" y="1857364"/>
            <a:ext cx="4786346" cy="47863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Soporte para comunicación inalámbrica</a:t>
            </a:r>
            <a:r>
              <a:rPr lang="es-CL" dirty="0" smtClean="0"/>
              <a:t> </a:t>
            </a:r>
            <a:r>
              <a:rPr lang="es-CL" dirty="0" smtClean="0"/>
              <a:t>(Bluetooth, InfraRojo, Radio, Wifi)</a:t>
            </a:r>
          </a:p>
          <a:p>
            <a:r>
              <a:rPr lang="es-CL" dirty="0" smtClean="0"/>
              <a:t>Control desde smartphone</a:t>
            </a:r>
          </a:p>
          <a:p>
            <a:endParaRPr lang="es-C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Posibles adiciones</a:t>
            </a:r>
            <a:endParaRPr lang="es-CL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000628" y="3714752"/>
            <a:ext cx="3357586" cy="1965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5058" name="Picture 2" descr="http://943cksy.com/files/2014/08/remotecontrol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500" r="10156" b="-1"/>
          <a:stretch>
            <a:fillRect/>
          </a:stretch>
        </p:blipFill>
        <p:spPr bwMode="auto">
          <a:xfrm rot="9792443">
            <a:off x="408333" y="3123454"/>
            <a:ext cx="3170545" cy="230585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6000"/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00034" y="2928934"/>
            <a:ext cx="8229600" cy="114300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>
            <a:no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pPr algn="ctr"/>
            <a:r>
              <a:rPr lang="es-CL" sz="8800" dirty="0" smtClean="0">
                <a:ln w="10541" cmpd="sng">
                  <a:solidFill>
                    <a:schemeClr val="accent1">
                      <a:shade val="88000"/>
                      <a:satMod val="11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40000"/>
                        <a:satMod val="250000"/>
                      </a:schemeClr>
                    </a:gs>
                    <a:gs pos="9000">
                      <a:schemeClr val="accent1">
                        <a:tint val="52000"/>
                        <a:satMod val="300000"/>
                      </a:schemeClr>
                    </a:gs>
                    <a:gs pos="50000">
                      <a:schemeClr val="accent1">
                        <a:shade val="20000"/>
                        <a:satMod val="300000"/>
                      </a:schemeClr>
                    </a:gs>
                    <a:gs pos="79000">
                      <a:schemeClr val="accent1">
                        <a:tint val="52000"/>
                        <a:satMod val="300000"/>
                      </a:schemeClr>
                    </a:gs>
                    <a:gs pos="100000">
                      <a:schemeClr val="accent1">
                        <a:tint val="40000"/>
                        <a:satMod val="250000"/>
                      </a:schemeClr>
                    </a:gs>
                  </a:gsLst>
                  <a:lin ang="5400000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Gracias</a:t>
            </a:r>
            <a:endParaRPr lang="es-CL" sz="8800" dirty="0">
              <a:ln w="10541" cmpd="sng">
                <a:solidFill>
                  <a:schemeClr val="accent1">
                    <a:shade val="88000"/>
                    <a:satMod val="110000"/>
                  </a:schemeClr>
                </a:solidFill>
                <a:prstDash val="solid"/>
              </a:ln>
              <a:gradFill>
                <a:gsLst>
                  <a:gs pos="0">
                    <a:schemeClr val="accent1">
                      <a:tint val="40000"/>
                      <a:satMod val="250000"/>
                    </a:schemeClr>
                  </a:gs>
                  <a:gs pos="9000">
                    <a:schemeClr val="accent1">
                      <a:tint val="52000"/>
                      <a:satMod val="300000"/>
                    </a:schemeClr>
                  </a:gs>
                  <a:gs pos="50000">
                    <a:schemeClr val="accent1">
                      <a:shade val="20000"/>
                      <a:satMod val="300000"/>
                    </a:schemeClr>
                  </a:gs>
                  <a:gs pos="79000">
                    <a:schemeClr val="accent1">
                      <a:tint val="52000"/>
                      <a:satMod val="300000"/>
                    </a:schemeClr>
                  </a:gs>
                  <a:gs pos="100000">
                    <a:schemeClr val="accent1">
                      <a:tint val="40000"/>
                      <a:satMod val="250000"/>
                    </a:schemeClr>
                  </a:gs>
                </a:gsLst>
                <a:lin ang="5400000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Charlistas manejan bien sus temas</a:t>
            </a:r>
          </a:p>
          <a:p>
            <a:r>
              <a:rPr lang="es-CL" dirty="0" smtClean="0"/>
              <a:t>Podrían hablar por </a:t>
            </a:r>
            <a:r>
              <a:rPr lang="es-CL" i="1" dirty="0" smtClean="0"/>
              <a:t>horas</a:t>
            </a:r>
            <a:endParaRPr lang="es-CL" dirty="0" smtClean="0"/>
          </a:p>
          <a:p>
            <a:r>
              <a:rPr lang="es-CL" dirty="0" smtClean="0"/>
              <a:t>… Oyentes tienen energía limitada</a:t>
            </a:r>
            <a:endParaRPr lang="es-C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El </a:t>
            </a:r>
            <a:r>
              <a:rPr lang="es-CL" dirty="0" smtClean="0">
                <a:effectLst/>
              </a:rPr>
              <a:t>problema</a:t>
            </a:r>
            <a:endParaRPr lang="es-CL" dirty="0">
              <a:effectLst/>
            </a:endParaRPr>
          </a:p>
        </p:txBody>
      </p:sp>
      <p:pic>
        <p:nvPicPr>
          <p:cNvPr id="26626" name="Picture 2" descr="http://www.slate.com/content/dam/slate/articles/arts/culturebox/2012/11/121127_CBOX_BoredPerson.jpg.CROP.rectangle3-large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786050" y="3071810"/>
            <a:ext cx="5410200" cy="3295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6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 smtClean="0"/>
              <a:t>Limitar tiempo de charlas</a:t>
            </a:r>
          </a:p>
          <a:p>
            <a:pPr>
              <a:buNone/>
            </a:pPr>
            <a:r>
              <a:rPr lang="es-CL" dirty="0" smtClean="0"/>
              <a:t>Pero: ¿Cómo sabe el charlista cuándo terminar?</a:t>
            </a:r>
          </a:p>
          <a:p>
            <a:pPr>
              <a:buNone/>
            </a:pPr>
            <a:endParaRPr lang="es-CL" dirty="0" smtClean="0"/>
          </a:p>
          <a:p>
            <a:pPr>
              <a:buNone/>
            </a:pPr>
            <a:r>
              <a:rPr lang="es-CL" dirty="0" smtClean="0"/>
              <a:t>Propuestas:</a:t>
            </a:r>
          </a:p>
          <a:p>
            <a:pPr>
              <a:buNone/>
            </a:pPr>
            <a:r>
              <a:rPr lang="es-CL" dirty="0" smtClean="0"/>
              <a:t>	</a:t>
            </a:r>
            <a:r>
              <a:rPr lang="es-CL" dirty="0" smtClean="0"/>
              <a:t>1) Que pregunte</a:t>
            </a:r>
          </a:p>
          <a:p>
            <a:pPr>
              <a:buNone/>
            </a:pPr>
            <a:r>
              <a:rPr lang="es-CL" dirty="0" smtClean="0"/>
              <a:t>	2) Indicarle</a:t>
            </a:r>
          </a:p>
          <a:p>
            <a:pPr>
              <a:buNone/>
            </a:pPr>
            <a:r>
              <a:rPr lang="es-CL" dirty="0" smtClean="0"/>
              <a:t>	</a:t>
            </a:r>
            <a:r>
              <a:rPr lang="es-CL" dirty="0" smtClean="0"/>
              <a:t>3) Que vea su reloj</a:t>
            </a:r>
          </a:p>
          <a:p>
            <a:pPr>
              <a:buNone/>
            </a:pPr>
            <a:endParaRPr lang="es-CL" dirty="0" smtClean="0"/>
          </a:p>
          <a:p>
            <a:pPr>
              <a:buNone/>
            </a:pPr>
            <a:r>
              <a:rPr lang="es-CL" dirty="0" smtClean="0"/>
              <a:t>		</a:t>
            </a:r>
          </a:p>
          <a:p>
            <a:pPr>
              <a:buNone/>
            </a:pPr>
            <a:endParaRPr lang="es-CL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¿Cómo arreglar esto?</a:t>
            </a:r>
            <a:endParaRPr lang="es-CL" dirty="0">
              <a:effectLst/>
            </a:endParaRPr>
          </a:p>
        </p:txBody>
      </p:sp>
      <p:pic>
        <p:nvPicPr>
          <p:cNvPr id="27650" name="Picture 2" descr="https://www.eda.europa.eu/images/default-source/procurement-gateway/conference-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86414" y="4429132"/>
            <a:ext cx="3357586" cy="223063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Rectangle 5"/>
          <p:cNvSpPr/>
          <p:nvPr/>
        </p:nvSpPr>
        <p:spPr>
          <a:xfrm>
            <a:off x="3714744" y="3286124"/>
            <a:ext cx="45005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800" dirty="0" smtClean="0"/>
              <a:t>¡Interrumpe la charla!</a:t>
            </a:r>
            <a:endParaRPr lang="es-CL" sz="2800" dirty="0"/>
          </a:p>
        </p:txBody>
      </p:sp>
      <p:sp>
        <p:nvSpPr>
          <p:cNvPr id="7" name="Rectangle 6"/>
          <p:cNvSpPr/>
          <p:nvPr/>
        </p:nvSpPr>
        <p:spPr>
          <a:xfrm>
            <a:off x="2857488" y="3786190"/>
            <a:ext cx="50006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800" dirty="0" smtClean="0"/>
              <a:t>¡Desconcentra al charlista!</a:t>
            </a:r>
            <a:endParaRPr lang="es-CL" sz="2800" dirty="0"/>
          </a:p>
        </p:txBody>
      </p:sp>
      <p:sp>
        <p:nvSpPr>
          <p:cNvPr id="9" name="Rectangle 8"/>
          <p:cNvSpPr/>
          <p:nvPr/>
        </p:nvSpPr>
        <p:spPr>
          <a:xfrm>
            <a:off x="4071934" y="4286256"/>
            <a:ext cx="42862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2800" dirty="0" smtClean="0"/>
              <a:t>¡Desconcentra!</a:t>
            </a:r>
            <a:endParaRPr lang="es-CL" sz="2800" dirty="0"/>
          </a:p>
        </p:txBody>
      </p:sp>
      <p:sp>
        <p:nvSpPr>
          <p:cNvPr id="10" name="Multiply 9"/>
          <p:cNvSpPr/>
          <p:nvPr/>
        </p:nvSpPr>
        <p:spPr>
          <a:xfrm>
            <a:off x="857224" y="3286124"/>
            <a:ext cx="3143272" cy="571504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1" name="Multiply 10"/>
          <p:cNvSpPr/>
          <p:nvPr/>
        </p:nvSpPr>
        <p:spPr>
          <a:xfrm>
            <a:off x="571472" y="3714752"/>
            <a:ext cx="3143272" cy="571504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2" name="Multiply 11"/>
          <p:cNvSpPr/>
          <p:nvPr/>
        </p:nvSpPr>
        <p:spPr>
          <a:xfrm>
            <a:off x="785786" y="4214818"/>
            <a:ext cx="3143272" cy="571504"/>
          </a:xfrm>
          <a:prstGeom prst="mathMultiply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s-CL" dirty="0" smtClean="0"/>
              <a:t>Semáforo de charlas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La solución propuesta</a:t>
            </a:r>
            <a:endParaRPr lang="es-CL" dirty="0">
              <a:effectLst/>
            </a:endParaRPr>
          </a:p>
        </p:txBody>
      </p:sp>
      <p:pic>
        <p:nvPicPr>
          <p:cNvPr id="41986" name="Picture 2" descr="http://upload.wikimedia.org/wikipedia/commons/4/47/LED_traffic_light.jpg"/>
          <p:cNvPicPr>
            <a:picLocks noChangeAspect="1" noChangeArrowheads="1"/>
          </p:cNvPicPr>
          <p:nvPr/>
        </p:nvPicPr>
        <p:blipFill>
          <a:blip r:embed="rId2"/>
          <a:srcRect l="8824" t="2235" r="9999" b="15052"/>
          <a:stretch>
            <a:fillRect/>
          </a:stretch>
        </p:blipFill>
        <p:spPr bwMode="auto">
          <a:xfrm>
            <a:off x="3000364" y="1142984"/>
            <a:ext cx="3286148" cy="528641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19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19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s-CL" dirty="0" smtClean="0"/>
              <a:t>Debe poseer:</a:t>
            </a:r>
          </a:p>
          <a:p>
            <a:r>
              <a:rPr lang="es-CL" dirty="0" smtClean="0"/>
              <a:t>Luces de semáforo para indicar tiempo</a:t>
            </a:r>
          </a:p>
          <a:p>
            <a:r>
              <a:rPr lang="es-CL" dirty="0" smtClean="0"/>
              <a:t>Display numérico claramente visible, indicador de tiempo restante</a:t>
            </a:r>
          </a:p>
          <a:p>
            <a:r>
              <a:rPr lang="es-CL" dirty="0" smtClean="0"/>
              <a:t>Patas para pararse por si solo</a:t>
            </a:r>
          </a:p>
          <a:p>
            <a:r>
              <a:rPr lang="es-CL" dirty="0" smtClean="0"/>
              <a:t>Método de comunicación para controlarlo</a:t>
            </a:r>
          </a:p>
          <a:p>
            <a:endParaRPr lang="es-CL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Semáforo de charlas</a:t>
            </a:r>
            <a:endParaRPr lang="es-CL" dirty="0">
              <a:effectLst/>
            </a:endParaRPr>
          </a:p>
        </p:txBody>
      </p:sp>
      <p:pic>
        <p:nvPicPr>
          <p:cNvPr id="43010" name="Picture 2" descr="http://upload.wikimedia.org/wikipedia/commons/4/47/LED_traffic_light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8728" y="4429132"/>
            <a:ext cx="996417" cy="1571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3012" name="Picture 4" descr="http://www.five-o-clock.de/blender_plugins/pics/led.jpg"/>
          <p:cNvPicPr>
            <a:picLocks noChangeAspect="1" noChangeArrowheads="1"/>
          </p:cNvPicPr>
          <p:nvPr/>
        </p:nvPicPr>
        <p:blipFill>
          <a:blip r:embed="rId3"/>
          <a:srcRect l="14063" t="22500" r="19373" b="23124"/>
          <a:stretch>
            <a:fillRect/>
          </a:stretch>
        </p:blipFill>
        <p:spPr bwMode="auto">
          <a:xfrm>
            <a:off x="2571736" y="4429132"/>
            <a:ext cx="2357454" cy="96290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3014" name="Picture 6" descr="http://ovocontrol.com/wp-content/uploads/wp-checkout/images/camera-tripod-1354292086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072066" y="4357694"/>
            <a:ext cx="1283420" cy="19797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3016" name="Picture 8" descr="http://www.universal-radio.com/catalog/scanners/0296keys.jpg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6572264" y="4286256"/>
            <a:ext cx="2286016" cy="242983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3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4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0"/>
                                        <p:tgtEl>
                                          <p:spTgt spid="4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96" y="2143116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s-CL" dirty="0" smtClean="0"/>
              <a:t>Además debe:</a:t>
            </a:r>
          </a:p>
          <a:p>
            <a:r>
              <a:rPr lang="es-CL" dirty="0" smtClean="0"/>
              <a:t>Ser fácil de programar</a:t>
            </a:r>
          </a:p>
          <a:p>
            <a:r>
              <a:rPr lang="es-CL" dirty="0" smtClean="0"/>
              <a:t>Poder controlarse a distancia</a:t>
            </a:r>
          </a:p>
          <a:p>
            <a:r>
              <a:rPr lang="es-CL" dirty="0" smtClean="0"/>
              <a:t>Poder detenerse, reiniciarse con libertad</a:t>
            </a:r>
          </a:p>
          <a:p>
            <a:r>
              <a:rPr lang="es-CL" dirty="0" smtClean="0"/>
              <a:t>Servir para charlas largas (más de 1 hora)</a:t>
            </a:r>
          </a:p>
          <a:p>
            <a:pPr>
              <a:buNone/>
            </a:pPr>
            <a:endParaRPr lang="es-CL" dirty="0" smtClean="0"/>
          </a:p>
          <a:p>
            <a:endParaRPr lang="es-CL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Semáforo de charlas</a:t>
            </a:r>
            <a:endParaRPr lang="es-CL" dirty="0">
              <a:effectLst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5829312" cy="4525963"/>
          </a:xfrm>
        </p:spPr>
        <p:txBody>
          <a:bodyPr/>
          <a:lstStyle/>
          <a:p>
            <a:pPr>
              <a:buNone/>
            </a:pPr>
            <a:r>
              <a:rPr lang="es-CL" dirty="0" smtClean="0"/>
              <a:t>Prototipo</a:t>
            </a:r>
          </a:p>
          <a:p>
            <a:r>
              <a:rPr lang="es-CL" dirty="0" smtClean="0"/>
              <a:t>Dimensiones: 35 x 10 cm</a:t>
            </a:r>
            <a:r>
              <a:rPr lang="es-CL" baseline="30000" dirty="0" smtClean="0"/>
              <a:t>2</a:t>
            </a:r>
          </a:p>
          <a:p>
            <a:r>
              <a:rPr lang="es-CL" dirty="0" smtClean="0"/>
              <a:t>Display LED indica horas, minutos y segundos restantes</a:t>
            </a:r>
          </a:p>
          <a:p>
            <a:r>
              <a:rPr lang="es-CL" dirty="0" smtClean="0"/>
              <a:t>Luces de semáforo al costado</a:t>
            </a:r>
            <a:r>
              <a:rPr lang="es-CL" dirty="0" smtClean="0"/>
              <a:t> </a:t>
            </a:r>
            <a:r>
              <a:rPr lang="es-CL" dirty="0" smtClean="0"/>
              <a:t>para lectura rápida</a:t>
            </a:r>
          </a:p>
          <a:p>
            <a:r>
              <a:rPr lang="es-CL" dirty="0" smtClean="0"/>
              <a:t>Patas tipo pendón roller, girables</a:t>
            </a:r>
          </a:p>
          <a:p>
            <a:r>
              <a:rPr lang="es-CL" dirty="0" smtClean="0"/>
              <a:t>Batería o</a:t>
            </a:r>
          </a:p>
          <a:p>
            <a:pPr>
              <a:buNone/>
            </a:pPr>
            <a:r>
              <a:rPr lang="es-CL" dirty="0" smtClean="0"/>
              <a:t>	</a:t>
            </a:r>
            <a:r>
              <a:rPr lang="es-CL" dirty="0" smtClean="0"/>
              <a:t>enchufe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Propuesta</a:t>
            </a:r>
            <a:endParaRPr lang="es-CL" dirty="0"/>
          </a:p>
        </p:txBody>
      </p:sp>
      <p:pic>
        <p:nvPicPr>
          <p:cNvPr id="46082" name="Picture 2" descr="http://www.impreservi.cl/image/cache/data/2_pendon_roller-400-700x700.png"/>
          <p:cNvPicPr>
            <a:picLocks noChangeAspect="1" noChangeArrowheads="1"/>
          </p:cNvPicPr>
          <p:nvPr/>
        </p:nvPicPr>
        <p:blipFill>
          <a:blip r:embed="rId2"/>
          <a:srcRect l="31297" t="71536" r="19523" b="8345"/>
          <a:stretch>
            <a:fillRect/>
          </a:stretch>
        </p:blipFill>
        <p:spPr bwMode="auto">
          <a:xfrm>
            <a:off x="4143372" y="4786322"/>
            <a:ext cx="3143272" cy="12858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6083" name="Picture 3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5429256" y="642918"/>
            <a:ext cx="3357586" cy="19656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5829312" cy="4525963"/>
          </a:xfrm>
        </p:spPr>
        <p:txBody>
          <a:bodyPr/>
          <a:lstStyle/>
          <a:p>
            <a:pPr>
              <a:buNone/>
            </a:pPr>
            <a:r>
              <a:rPr lang="es-CL" dirty="0" smtClean="0"/>
              <a:t>Posibles colores de display:</a:t>
            </a:r>
          </a:p>
          <a:p>
            <a:pPr>
              <a:buNone/>
            </a:pPr>
            <a:endParaRPr lang="es-CL" dirty="0" smtClean="0"/>
          </a:p>
          <a:p>
            <a:r>
              <a:rPr lang="es-CL" dirty="0" smtClean="0"/>
              <a:t>Amarillo</a:t>
            </a:r>
          </a:p>
          <a:p>
            <a:r>
              <a:rPr lang="es-CL" dirty="0" smtClean="0"/>
              <a:t>Naranjo</a:t>
            </a:r>
          </a:p>
          <a:p>
            <a:r>
              <a:rPr lang="es-CL" dirty="0" smtClean="0"/>
              <a:t>Rojo</a:t>
            </a:r>
          </a:p>
          <a:p>
            <a:r>
              <a:rPr lang="es-CL" dirty="0" smtClean="0"/>
              <a:t>Verde</a:t>
            </a:r>
          </a:p>
          <a:p>
            <a:r>
              <a:rPr lang="es-CL" dirty="0" smtClean="0"/>
              <a:t>Azul</a:t>
            </a:r>
          </a:p>
          <a:p>
            <a:r>
              <a:rPr lang="es-CL" dirty="0" smtClean="0"/>
              <a:t>Blanco</a:t>
            </a:r>
          </a:p>
          <a:p>
            <a:endParaRPr lang="es-C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Propuesta</a:t>
            </a:r>
            <a:endParaRPr lang="es-CL" dirty="0"/>
          </a:p>
        </p:txBody>
      </p:sp>
      <p:pic>
        <p:nvPicPr>
          <p:cNvPr id="48130" name="Picture 2" descr="http://andromedabots.com/images/LED%20slider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57488" y="2143116"/>
            <a:ext cx="5872172" cy="36701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200" y="1481328"/>
            <a:ext cx="5829312" cy="4525963"/>
          </a:xfrm>
        </p:spPr>
        <p:txBody>
          <a:bodyPr/>
          <a:lstStyle/>
          <a:p>
            <a:pPr>
              <a:buNone/>
            </a:pPr>
            <a:r>
              <a:rPr lang="es-CL" dirty="0" smtClean="0"/>
              <a:t>Posibles colores de display:</a:t>
            </a:r>
          </a:p>
          <a:p>
            <a:pPr>
              <a:buNone/>
            </a:pPr>
            <a:endParaRPr lang="es-CL" dirty="0" smtClean="0"/>
          </a:p>
          <a:p>
            <a:r>
              <a:rPr lang="es-CL" dirty="0" smtClean="0"/>
              <a:t>Amarillo</a:t>
            </a:r>
          </a:p>
          <a:p>
            <a:r>
              <a:rPr lang="es-CL" dirty="0" smtClean="0"/>
              <a:t>Naranjo</a:t>
            </a:r>
          </a:p>
          <a:p>
            <a:r>
              <a:rPr lang="es-CL" dirty="0" smtClean="0"/>
              <a:t>Rojo</a:t>
            </a:r>
          </a:p>
          <a:p>
            <a:r>
              <a:rPr lang="es-CL" dirty="0" smtClean="0"/>
              <a:t>Verde</a:t>
            </a:r>
          </a:p>
          <a:p>
            <a:r>
              <a:rPr lang="es-CL" dirty="0" smtClean="0"/>
              <a:t>Azul</a:t>
            </a:r>
          </a:p>
          <a:p>
            <a:r>
              <a:rPr lang="es-CL" dirty="0" smtClean="0"/>
              <a:t>Blanco</a:t>
            </a:r>
          </a:p>
          <a:p>
            <a:endParaRPr lang="es-CL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 smtClean="0"/>
              <a:t>Propuesta</a:t>
            </a:r>
            <a:endParaRPr lang="es-CL" dirty="0"/>
          </a:p>
        </p:txBody>
      </p:sp>
      <p:pic>
        <p:nvPicPr>
          <p:cNvPr id="49154" name="Picture 2" descr="C:\Users\Cahco\Desktop\Semaforo charlas\prototipo1 colore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928926" y="1500174"/>
            <a:ext cx="7072362" cy="556188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106</TotalTime>
  <Words>215</Words>
  <Application>Microsoft Office PowerPoint</Application>
  <PresentationFormat>On-screen Show (4:3)</PresentationFormat>
  <Paragraphs>66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Concourse</vt:lpstr>
      <vt:lpstr>Semáforo de charlas</vt:lpstr>
      <vt:lpstr>El problema</vt:lpstr>
      <vt:lpstr>¿Cómo arreglar esto?</vt:lpstr>
      <vt:lpstr>La solución propuesta</vt:lpstr>
      <vt:lpstr>Semáforo de charlas</vt:lpstr>
      <vt:lpstr>Semáforo de charlas</vt:lpstr>
      <vt:lpstr>Propuesta</vt:lpstr>
      <vt:lpstr>Propuesta</vt:lpstr>
      <vt:lpstr>Propuesta</vt:lpstr>
      <vt:lpstr>Propuesta</vt:lpstr>
      <vt:lpstr>Posibles adiciones</vt:lpstr>
      <vt:lpstr>Gracias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Semáforo de charlas</dc:title>
  <dc:creator>Cahco</dc:creator>
  <cp:lastModifiedBy>Cahco</cp:lastModifiedBy>
  <cp:revision>12</cp:revision>
  <dcterms:created xsi:type="dcterms:W3CDTF">2014-08-20T02:54:02Z</dcterms:created>
  <dcterms:modified xsi:type="dcterms:W3CDTF">2014-08-20T04:40:32Z</dcterms:modified>
</cp:coreProperties>
</file>

<file path=docProps/thumbnail.jpeg>
</file>